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82" r:id="rId3"/>
    <p:sldId id="281" r:id="rId4"/>
    <p:sldId id="283" r:id="rId5"/>
    <p:sldId id="284" r:id="rId6"/>
    <p:sldId id="285" r:id="rId7"/>
    <p:sldId id="286" r:id="rId8"/>
    <p:sldId id="290" r:id="rId9"/>
    <p:sldId id="291" r:id="rId10"/>
    <p:sldId id="292" r:id="rId11"/>
    <p:sldId id="288" r:id="rId12"/>
    <p:sldId id="289" r:id="rId13"/>
    <p:sldId id="299" r:id="rId14"/>
    <p:sldId id="300" r:id="rId15"/>
    <p:sldId id="301" r:id="rId16"/>
    <p:sldId id="302" r:id="rId17"/>
    <p:sldId id="303" r:id="rId18"/>
    <p:sldId id="306" r:id="rId19"/>
    <p:sldId id="287" r:id="rId20"/>
    <p:sldId id="293" r:id="rId21"/>
    <p:sldId id="294" r:id="rId22"/>
    <p:sldId id="296" r:id="rId23"/>
    <p:sldId id="297" r:id="rId24"/>
    <p:sldId id="298" r:id="rId25"/>
    <p:sldId id="304" r:id="rId26"/>
    <p:sldId id="305" r:id="rId27"/>
    <p:sldId id="307" r:id="rId28"/>
    <p:sldId id="308" r:id="rId29"/>
    <p:sldId id="260"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varScale="1">
        <p:scale>
          <a:sx n="76" d="100"/>
          <a:sy n="76" d="100"/>
        </p:scale>
        <p:origin x="54" y="5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167572"/>
            <a:ext cx="8014824"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数据</a:t>
            </a:r>
            <a:endParaRPr lang="zh-CN" altLang="en-US" dirty="0" smtClean="0"/>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endParaRPr lang="zh-CN" altLang="en-US" dirty="0" smtClean="0"/>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118992" y="2681536"/>
            <a:ext cx="17806157"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桌面工作站软件使用培训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en-US" altLang="zh-CN" sz="6000" b="0" dirty="0" smtClean="0">
                <a:latin typeface="微软雅黑" panose="020B0503020204020204" pitchFamily="34" charset="-122"/>
                <a:ea typeface="微软雅黑" panose="020B0503020204020204" pitchFamily="34" charset="-122"/>
              </a:rPr>
              <a:t>LCMS</a:t>
            </a:r>
            <a:r>
              <a:rPr lang="zh-CN" altLang="en-US" sz="6000" b="0" dirty="0" smtClean="0">
                <a:latin typeface="微软雅黑" panose="020B0503020204020204" pitchFamily="34" charset="-122"/>
                <a:ea typeface="微软雅黑" panose="020B0503020204020204" pitchFamily="34" charset="-122"/>
              </a:rPr>
              <a:t>非靶数据查看</a:t>
            </a: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zh-CN" altLang="en-US" sz="6000" b="0" dirty="0">
                <a:latin typeface="微软雅黑" panose="020B0503020204020204" pitchFamily="34" charset="-122"/>
                <a:ea typeface="微软雅黑" panose="020B0503020204020204" pitchFamily="34" charset="-122"/>
              </a:rPr>
              <a:t>靶向</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数据查看</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249488"/>
            <a:ext cx="16895651" cy="9459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原始数据之中的代谢物检测情况</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进行一些快速查看，</a:t>
            </a:r>
            <a:r>
              <a:rPr lang="zh-CN" altLang="en-US" sz="4000" b="0" dirty="0" smtClean="0">
                <a:latin typeface="微软雅黑" panose="020B0503020204020204" pitchFamily="34" charset="-122"/>
                <a:ea typeface="微软雅黑" panose="020B0503020204020204" pitchFamily="34" charset="-122"/>
              </a:rPr>
              <a:t>了解物质数量的多少以及可能有哪些代谢物组成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endParaRPr lang="zh-CN" altLang="en-US" dirty="0" smtClean="0"/>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endParaRPr lang="zh-CN" altLang="en-US" dirty="0" smtClean="0"/>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endParaRPr lang="zh-CN" altLang="en-US" dirty="0" smtClean="0"/>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961456"/>
            <a:ext cx="6197704"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1839</TotalTime>
  <Words>3891</Words>
  <Application>Microsoft Office PowerPoint</Application>
  <PresentationFormat>Custom</PresentationFormat>
  <Paragraphs>249</Paragraphs>
  <Slides>29</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Helvetica Neue</vt:lpstr>
      <vt:lpstr>Helvetica Neue Light</vt:lpstr>
      <vt:lpstr>Helvetica Neue Medium</vt:lpstr>
      <vt:lpstr>HYQiHei-FES</vt:lpstr>
      <vt:lpstr>HYQiHei-GEW</vt:lpstr>
      <vt:lpstr>微软雅黑</vt:lpstr>
      <vt:lpstr>汉仪旗黑-65S</vt:lpstr>
      <vt:lpstr>汉仪旗黑-70S</vt:lpstr>
      <vt:lpstr>Cambria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1022</cp:revision>
  <dcterms:created xsi:type="dcterms:W3CDTF">2022-01-10T02:34:09Z</dcterms:created>
  <dcterms:modified xsi:type="dcterms:W3CDTF">2022-06-30T17:56:28Z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